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4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.mail.ru/compose?To=lybava_wa@mail.r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obiz.net/login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051720" y="260648"/>
            <a:ext cx="53285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endParaRPr lang="ru-RU" sz="5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196752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воспитателя детей дошкольного возраста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2204864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Норкуловой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Любови Аркадьевны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5" descr="D:\фон\люб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0525" y="1916832"/>
            <a:ext cx="3673475" cy="4941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ДЕТСКИЙ САД\Desktop\лето 2023\1613672661_68-p-fon-dlya-prezentatsii-vospitatelya-detskog-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55576" y="26064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Достижения воспитанников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317583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– Благодарность за участие в видео – конкурсе «Мы о войне стихами говорим»;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год Диплом победителя «Фонд Образовательной и Научной Деятельности 21 века» в Всероссийском конкурсе «Экология – Дело Каждого» 1 место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- Муниципальный конкурсе семейных творческих работ «Первые шаги в мир экономики маленьких финансистов» в номинации «Я – издатель» (Грамота 3 место)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2022 год - Муниципальный конкурс исследовательских работ и творческих проектов «Юный исследователь» (Грамота 3 место)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ДЕТСКИЙ САД\Desktop\лето 2023\1613672661_68-p-fon-dlya-prezentatsii-vospitatelya-detskog-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75656" y="764704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Логин</a:t>
            </a:r>
            <a:r>
              <a:rPr lang="ru-RU" dirty="0" smtClean="0"/>
              <a:t>: </a:t>
            </a:r>
            <a:r>
              <a:rPr lang="ru-RU" u="sng" dirty="0" err="1" smtClean="0">
                <a:hlinkClick r:id="rId3"/>
              </a:rPr>
              <a:t>lybava_wa@mail.ru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Пароль</a:t>
            </a:r>
            <a:r>
              <a:rPr lang="ru-RU" dirty="0" smtClean="0"/>
              <a:t>: FZFz46Fw5</a:t>
            </a:r>
            <a:br>
              <a:rPr lang="ru-RU" dirty="0" smtClean="0"/>
            </a:br>
            <a:r>
              <a:rPr lang="ru-RU" b="1" dirty="0" smtClean="0"/>
              <a:t>Страница входа</a:t>
            </a:r>
            <a:r>
              <a:rPr lang="ru-RU" dirty="0" smtClean="0"/>
              <a:t>: </a:t>
            </a:r>
            <a:r>
              <a:rPr lang="ru-RU" u="sng" dirty="0" smtClean="0">
                <a:hlinkClick r:id="rId4"/>
              </a:rPr>
              <a:t>https://tobiz.net/login/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D:\фон\люб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692696"/>
            <a:ext cx="3673475" cy="494116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1560" y="90872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908720"/>
            <a:ext cx="468052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Норкулова Любовь Аркадьевна</a:t>
            </a:r>
          </a:p>
          <a:p>
            <a:pPr algn="ctr" fontAlgn="t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Bahnschrift SemiLight Condensed" panose="020B0502040204020203" pitchFamily="34" charset="0"/>
              </a:rPr>
              <a:t>воспитатель детей дошкольного возраста </a:t>
            </a:r>
          </a:p>
          <a:p>
            <a:pPr algn="ctr" fontAlgn="t"/>
            <a:r>
              <a:rPr lang="ru-RU" sz="1200" b="1" dirty="0" smtClean="0">
                <a:solidFill>
                  <a:srgbClr val="212121"/>
                </a:solidFill>
                <a:latin typeface="PT Sans" panose="020B0503020203020204" pitchFamily="34" charset="-52"/>
              </a:rPr>
              <a:t/>
            </a:r>
            <a:br>
              <a:rPr lang="ru-RU" sz="1200" b="1" dirty="0" smtClean="0">
                <a:solidFill>
                  <a:srgbClr val="212121"/>
                </a:solidFill>
                <a:latin typeface="PT Sans" panose="020B0503020203020204" pitchFamily="34" charset="-52"/>
              </a:rPr>
            </a:br>
            <a:endParaRPr lang="ru-RU" sz="1200" b="1" dirty="0" smtClean="0">
              <a:solidFill>
                <a:srgbClr val="212121"/>
              </a:solidFill>
              <a:latin typeface="PT Sans" panose="020B0503020203020204" pitchFamily="34" charset="-52"/>
            </a:endParaRPr>
          </a:p>
          <a:p>
            <a:pPr algn="ctr" fontAlgn="t"/>
            <a:r>
              <a:rPr lang="ru-RU" sz="1200" b="1" dirty="0" smtClean="0">
                <a:solidFill>
                  <a:srgbClr val="212121"/>
                </a:solidFill>
                <a:latin typeface="PT Sans" panose="020B0503020203020204" pitchFamily="34" charset="-52"/>
              </a:rPr>
              <a:t/>
            </a:r>
            <a:br>
              <a:rPr lang="ru-RU" sz="1200" b="1" dirty="0" smtClean="0">
                <a:solidFill>
                  <a:srgbClr val="212121"/>
                </a:solidFill>
                <a:latin typeface="PT Sans" panose="020B0503020203020204" pitchFamily="34" charset="-52"/>
              </a:rPr>
            </a:br>
            <a:endParaRPr lang="ru-RU" sz="1200" b="1" dirty="0" smtClean="0">
              <a:solidFill>
                <a:srgbClr val="212121"/>
              </a:solidFill>
              <a:latin typeface="PT Sans" panose="020B0503020203020204" pitchFamily="34" charset="-52"/>
            </a:endParaRPr>
          </a:p>
          <a:p>
            <a:pPr algn="ctr" fontAlgn="t"/>
            <a:endParaRPr lang="ru-RU" sz="1200" b="1" dirty="0" smtClean="0">
              <a:solidFill>
                <a:srgbClr val="212121"/>
              </a:solidFill>
              <a:latin typeface="PT Sans" panose="020B0503020203020204" pitchFamily="34" charset="-52"/>
            </a:endParaRPr>
          </a:p>
          <a:p>
            <a:pPr algn="ctr" fontAlgn="t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«Нравится нам это или нет, но ребенок, с которым труднее всего управиться, - именно тот, которым впоследствии мы больше всего гордимся» </a:t>
            </a:r>
            <a:endParaRPr lang="ru-RU" sz="2400" dirty="0" smtClean="0">
              <a:solidFill>
                <a:srgbClr val="21212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(Миньон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Маклофлин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solidFill>
                <a:srgbClr val="21212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835696" y="188640"/>
            <a:ext cx="48965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Общая информация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91BA1D0-4F97-4647-B4C7-C883F2274789}"/>
              </a:ext>
            </a:extLst>
          </p:cNvPr>
          <p:cNvSpPr txBox="1"/>
          <p:nvPr/>
        </p:nvSpPr>
        <p:spPr>
          <a:xfrm>
            <a:off x="477520" y="1287306"/>
            <a:ext cx="834295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ru-RU" sz="2800" b="1" i="0" dirty="0">
                <a:solidFill>
                  <a:schemeClr val="accent1">
                    <a:lumMod val="50000"/>
                  </a:schemeClr>
                </a:solidFill>
                <a:effectLst/>
                <a:latin typeface="Bahnschrift SemiLight Condensed" panose="020B0502040204020203" pitchFamily="34" charset="0"/>
              </a:rPr>
              <a:t>Образование:</a:t>
            </a:r>
          </a:p>
          <a:p>
            <a:pPr algn="l" rtl="0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.ГБОУ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 СО «Ирбитский гуманитарный колледж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19.06.2013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год.</a:t>
            </a:r>
            <a:endParaRPr lang="ru-RU" sz="2400" b="1" i="0" dirty="0">
              <a:solidFill>
                <a:srgbClr val="2121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Квалификация: воспитатель детей дошкольного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возраста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ФГБОУВО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Уральский Государственный Педагогический Университет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квалификация  Бакалавр «Психолого- педагогическое образование»</a:t>
            </a:r>
            <a:endParaRPr lang="ru-RU" sz="2400" b="1" i="0" dirty="0">
              <a:solidFill>
                <a:srgbClr val="2121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Квалификационная категория: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высшая</a:t>
            </a:r>
            <a:endParaRPr lang="ru-RU" sz="2400" b="1" i="0" dirty="0">
              <a:solidFill>
                <a:srgbClr val="00685B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ru-RU" sz="24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Стаж </a:t>
            </a:r>
            <a:r>
              <a:rPr lang="ru-RU" sz="2400" b="1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2400" b="1" i="0" dirty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Общий стаж работы: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15 лет</a:t>
            </a:r>
            <a:endParaRPr lang="ru-RU" sz="2400" b="1" i="0" dirty="0">
              <a:solidFill>
                <a:srgbClr val="2121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Стаж педагогической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работы:15 лет</a:t>
            </a:r>
            <a:endParaRPr lang="ru-RU" sz="2400" b="1" i="0" dirty="0">
              <a:solidFill>
                <a:srgbClr val="2121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Стаж работы по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специальности:15 лет</a:t>
            </a:r>
            <a:endParaRPr lang="ru-RU" sz="2400" b="1" i="0" dirty="0">
              <a:solidFill>
                <a:srgbClr val="2121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99792" y="260648"/>
            <a:ext cx="31683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Аттестация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D94E431-47AA-4798-8105-49521A5B18A4}"/>
              </a:ext>
            </a:extLst>
          </p:cNvPr>
          <p:cNvSpPr txBox="1"/>
          <p:nvPr/>
        </p:nvSpPr>
        <p:spPr>
          <a:xfrm>
            <a:off x="436383" y="1392837"/>
            <a:ext cx="8168066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Аттестация педагогических работников проводится в целях подтверждения соответствия педагогических работников занимаемым ими должностям на основе оценки их профессиональной деятельности и по желанию педагогических работников в целях установления квалификационной категории. </a:t>
            </a:r>
            <a:endParaRPr lang="ru-RU" sz="2400" b="1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Аттестация 2010-2015 год - присвоена первая квалификационная категория.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Аттестация 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2015-2020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год - присвоена первая квалификационная категория.</a:t>
            </a:r>
          </a:p>
          <a:p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fontAlgn="t"/>
            <a:r>
              <a:rPr lang="ru-RU" sz="2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Аттестация 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2020-2022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год – присвоена высшая квалификационная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категория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Bahnschrift SemiLight Condensed" panose="020B0502040204020203" pitchFamily="34" charset="0"/>
              </a:rPr>
              <a:t>.</a:t>
            </a:r>
            <a:endParaRPr lang="ru-RU" sz="3200" b="0" i="0" dirty="0">
              <a:solidFill>
                <a:srgbClr val="212121"/>
              </a:solidFill>
              <a:effectLst/>
              <a:latin typeface="Bahnschrift SemiLight Condensed" panose="020B0502040204020203" pitchFamily="34" charset="0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43609" y="260648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Курсы повышения квалификации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FF9A1E-57AE-4E4E-BA24-B9B73A1F6D98}"/>
              </a:ext>
            </a:extLst>
          </p:cNvPr>
          <p:cNvSpPr txBox="1"/>
          <p:nvPr/>
        </p:nvSpPr>
        <p:spPr>
          <a:xfrm>
            <a:off x="251520" y="1700808"/>
            <a:ext cx="846147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sz="1600" b="1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Большое внимание уделяю повышению своего педагогического мастерства, так как от профессионализма педагога зависит, насколько грамотно будет спланирована и реализована моя деятельность.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2020 год Диплом участника Всероссийский форум «Педагоги России» о прохождении курса «Гамма Творчества» 20ч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2021 год - Негосударственное образовательное частное учреждение организация дополнительного профессионального образования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Акцион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-МЦФЭР» программа «Информационно – коммуникативные технологии в работе воспитателя», 72 часа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2021 год - Негосударственное образовательное частное учреждение организация дополнительного профессионального образования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Акцион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-МЦФЭР» программа «Взаимодействие с родителями воспитанников в ДОО», 120 часов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2021 год - ГАОУ ДПО СО ИРО «Мониторинг качества дошкольного образования с использованием дистанционных образовательных технологий» 40ч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год - ГАОУ ДПО СО ИРО «Выявление и сопровождение одаренных детей в ДОО» 24ч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год - Негосударственное образовательное частное учреждение организация дополнительного профессионального образования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Акцион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-МЦФЭР» программа «Психолого – педагогическая компетентность педагога», 72 часа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- ГАОУ ДПО СО ИРО "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ФОП дошкольного образования: содержание и особенности реализации, 24 часа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endParaRPr lang="ru-RU" sz="16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rtl="0"/>
            <a:endParaRPr lang="ru-RU" sz="1600" b="1" i="0" dirty="0">
              <a:solidFill>
                <a:srgbClr val="2121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03648" y="260648"/>
            <a:ext cx="576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конкурсах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252040" y="1695817"/>
            <a:ext cx="639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12776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год Диплом победителя «Фонд Образовательной и Научной Деятельности 21 века» в Всероссийском конкурсе «Экология – Дело Каждого» 1 место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Сертификат участника в Муниципальном конкурсе «Игра, как маленькая жизнь»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Сертификат участника в Муниципальном конкурсе «Я поведу тебя в музей»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Грамота в Муниципальном конкурсе «Методическая разработка мероприятий для детей дошкольного возраста, посвященной памятной литературной дате 2022 года» (1 место)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год Грамота в Муниципальном конкурсе «Игра, как маленькая жизнь» (1 место)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977120"/>
            <a:ext cx="9144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Сертификат участника «Екатеринбургский Дом Учителя»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фасилитационной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сессии и практикума «Эффективные практики организации различных видов детской деятельности и взаимодействия с родителями в ДОУ»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Сертификат участника Управление Образования Артёмовского  Городского Округа «Создание условий для личностно – развивающей среды дошкольной образовательной организации»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Сертификат участника Управление Образования Артёмовского  Городского Округа за проведение мастер класса «Возможности образовательной робототехники в ДОО»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23728" y="188640"/>
            <a:ext cx="5112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Семинары / </a:t>
            </a:r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052176"/>
            <a:ext cx="91440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Московский международный салон образования «Августовские педсоветы»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 Всероссийский форум «Педагоги России» «Приемы и техники рисования графическими материалами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Всероссийский форум «Педагоги России» «Рисование в технике примитивизма»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 участника Всероссийский форум «Педагоги России» «Приемы и техники рисования гуашью с детьми разных возрастов»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Всероссийский форум «Педагоги России» «Приемы и техники создания объемной пластилиновой фигуры на каркасе на примере работы с пластилином Гамма»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Актион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образование» «Как детским садам организовать работу и обучение в период пандемии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кароновируса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Большого фестиваля дошкольного образования «Воспитатели России»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в 3 Всероссийском форуме «Воспитатели России»: «Воспитываем здорового ребенка»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вебинаре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«Малоподвижные игры и игровые упражнения»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год Сертификат участника в онлайн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вебинаре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«Документы по охране труда: Как и зачем? Оценка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рисков, отмена мед. Осмотров, Обучение и стажировка»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ДЕТСКИЙ САД\Desktop\лето 2023\1613672661_68-p-fon-dlya-prezentatsii-vospitatelya-detskog-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1028343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год Сертификат участника во 2  Всероссийском форуме «Воспитатели России»: «Воспитываем здорового ребенка. Регионы»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год Сертификат участника в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вебинаре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проводимом на педагогическом портале «Солнечный свет» «Создание условий для сенсорного развития дошкольников: РППС, сенсорный уголок, идеи игр и пособий на развитие и совершенствование сенсорных процессов»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год Сертификат участника «Екатеринбургский Дом Учителя» в семинаре – практикуме «Современные подходы к организации различных видов детской деятельности и взаимодействие с родителями  в ДОО»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год Сертификат участника «Екатеринбургский Дом Учителя»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фасилитационной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сессии и практикума «Эффективные практики организации различных видов детской деятельности и взаимодействия с родителями в ДОУ»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875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ДЕТСКИЙ САД</dc:creator>
  <cp:lastModifiedBy>ДЕТСКИЙ САД</cp:lastModifiedBy>
  <cp:revision>14</cp:revision>
  <dcterms:created xsi:type="dcterms:W3CDTF">2023-09-01T07:29:05Z</dcterms:created>
  <dcterms:modified xsi:type="dcterms:W3CDTF">2023-09-13T10:08:55Z</dcterms:modified>
</cp:coreProperties>
</file>